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6"/>
  </p:normalViewPr>
  <p:slideViewPr>
    <p:cSldViewPr snapToGrid="0" snapToObjects="1">
      <p:cViewPr varScale="1">
        <p:scale>
          <a:sx n="69" d="100"/>
          <a:sy n="69" d="100"/>
        </p:scale>
        <p:origin x="72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9511" y="2668555"/>
            <a:ext cx="4273420" cy="427342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AR is the future .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AR is the </a:t>
            </a:r>
            <a:r>
              <a:rPr dirty="0" smtClean="0"/>
              <a:t>future.</a:t>
            </a:r>
            <a:endParaRPr dirty="0"/>
          </a:p>
        </p:txBody>
      </p:sp>
      <p:sp>
        <p:nvSpPr>
          <p:cNvPr id="122" name="“..it’s for everyone. I think AR is that big, it’s huge. I get excited because of the things that could be done that could improve a lot of lives. And be entertaining.”…"/>
          <p:cNvSpPr txBox="1">
            <a:spLocks noGrp="1"/>
          </p:cNvSpPr>
          <p:nvPr>
            <p:ph type="body" idx="1"/>
          </p:nvPr>
        </p:nvSpPr>
        <p:spPr>
          <a:xfrm>
            <a:off x="952500" y="3094653"/>
            <a:ext cx="11099800" cy="62865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sz="2800" dirty="0"/>
              <a:t>“..it’s for everyone. I think AR is that big, it’s huge. I get excited because of the things that could be done that could improve a lot of lives. And be entertaining.”</a:t>
            </a:r>
          </a:p>
          <a:p>
            <a:pPr marL="0" indent="0" algn="r">
              <a:buSzTx/>
              <a:buNone/>
            </a:pPr>
            <a:r>
              <a:rPr sz="2800" i="1" dirty="0"/>
              <a:t>Tim Cook, Feb 2017</a:t>
            </a:r>
          </a:p>
          <a:p>
            <a:pPr marL="0" indent="0">
              <a:buSzTx/>
              <a:buNone/>
            </a:pPr>
            <a:r>
              <a:rPr lang="en-US" sz="2800" dirty="0" smtClean="0"/>
              <a:t>”..</a:t>
            </a:r>
            <a:r>
              <a:rPr lang="en-GB" sz="2800" dirty="0" smtClean="0"/>
              <a:t>we’re bringing augmented reality to everyone, by opening up a developer platform so that people can build AR features for the cameras that live inside Facebook, Instagram, Messenger and </a:t>
            </a:r>
            <a:r>
              <a:rPr lang="en-GB" sz="2800" dirty="0" err="1" smtClean="0"/>
              <a:t>Whatsapp</a:t>
            </a:r>
            <a:r>
              <a:rPr lang="en-GB" sz="2800" dirty="0" smtClean="0"/>
              <a:t>.</a:t>
            </a:r>
            <a:r>
              <a:rPr lang="en-US" sz="2800" dirty="0" smtClean="0"/>
              <a:t>”</a:t>
            </a:r>
            <a:endParaRPr lang="en-US" sz="2800" dirty="0"/>
          </a:p>
          <a:p>
            <a:pPr marL="0" indent="0" algn="r">
              <a:buSzTx/>
              <a:buNone/>
            </a:pPr>
            <a:r>
              <a:rPr lang="en-GB" sz="2800" i="1" dirty="0" smtClean="0"/>
              <a:t>Mark Zuckerberg, F8, April 2017</a:t>
            </a:r>
            <a:endParaRPr sz="2800" i="1" dirty="0"/>
          </a:p>
          <a:p>
            <a:pPr marL="0" indent="0" algn="r">
              <a:buSzTx/>
              <a:buNone/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his is where AiR comes in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is where AiR comes in.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Video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Video </a:t>
            </a:r>
            <a:r>
              <a:rPr dirty="0" smtClean="0"/>
              <a:t>her</a:t>
            </a:r>
            <a:endParaRPr dirty="0"/>
          </a:p>
        </p:txBody>
      </p:sp>
      <p:pic>
        <p:nvPicPr>
          <p:cNvPr id="2" name="IMG_01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76352" y="706780"/>
            <a:ext cx="4452095" cy="791483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What could be nex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smtClean="0"/>
              <a:t>What</a:t>
            </a:r>
            <a:r>
              <a:rPr lang="en-GB" dirty="0" smtClean="0"/>
              <a:t>’s n</a:t>
            </a:r>
            <a:r>
              <a:rPr dirty="0" smtClean="0"/>
              <a:t>ext</a:t>
            </a:r>
            <a:r>
              <a:rPr dirty="0"/>
              <a:t>?</a:t>
            </a:r>
          </a:p>
        </p:txBody>
      </p:sp>
      <p:sp>
        <p:nvSpPr>
          <p:cNvPr id="129" name="Featur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Feature</a:t>
            </a:r>
          </a:p>
          <a:p>
            <a:r>
              <a:rPr dirty="0"/>
              <a:t>Feature</a:t>
            </a:r>
          </a:p>
          <a:p>
            <a:r>
              <a:rPr dirty="0"/>
              <a:t>Feature</a:t>
            </a:r>
          </a:p>
          <a:p>
            <a:r>
              <a:rPr dirty="0"/>
              <a:t>Feature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How it wor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How it works</a:t>
            </a:r>
          </a:p>
        </p:txBody>
      </p:sp>
      <p:sp>
        <p:nvSpPr>
          <p:cNvPr id="132" name="Stores offline etc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Users tell </a:t>
            </a:r>
            <a:r>
              <a:rPr lang="en-GB" dirty="0" err="1" smtClean="0"/>
              <a:t>AiR</a:t>
            </a:r>
            <a:r>
              <a:rPr lang="en-GB" dirty="0" smtClean="0"/>
              <a:t> what flights they are taking, and on what day, and </a:t>
            </a:r>
            <a:r>
              <a:rPr lang="en-GB" dirty="0" err="1" smtClean="0"/>
              <a:t>AiR</a:t>
            </a:r>
            <a:r>
              <a:rPr lang="en-GB" dirty="0" smtClean="0"/>
              <a:t> constructs their route.</a:t>
            </a:r>
            <a:endParaRPr dirty="0"/>
          </a:p>
          <a:p>
            <a:pPr marL="0" indent="0">
              <a:buNone/>
            </a:pPr>
            <a:r>
              <a:rPr lang="en-GB" dirty="0" err="1" smtClean="0"/>
              <a:t>AiR</a:t>
            </a:r>
            <a:r>
              <a:rPr lang="en-GB" dirty="0" smtClean="0"/>
              <a:t> builds the route using </a:t>
            </a:r>
            <a:r>
              <a:rPr lang="en-GB" b="1" dirty="0" smtClean="0"/>
              <a:t>Sentinel 2</a:t>
            </a:r>
            <a:r>
              <a:rPr lang="en-GB" dirty="0" smtClean="0"/>
              <a:t> imagery and linked data to provide interesting information</a:t>
            </a:r>
            <a:endParaRPr dirty="0"/>
          </a:p>
          <a:p>
            <a:pPr marL="0" indent="0">
              <a:buNone/>
            </a:pPr>
            <a:r>
              <a:rPr lang="en-GB" dirty="0" err="1" smtClean="0"/>
              <a:t>AiR</a:t>
            </a:r>
            <a:r>
              <a:rPr lang="en-GB" dirty="0" smtClean="0"/>
              <a:t> is fun and educational, showing key landmarks, populations and more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ompetit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Competitors</a:t>
            </a:r>
          </a:p>
        </p:txBody>
      </p:sp>
      <p:sp>
        <p:nvSpPr>
          <p:cNvPr id="135" name="AiR isn’t against the grain, it goes with it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</a:lvl1pPr>
          </a:lstStyle>
          <a:p>
            <a:r>
              <a:t>AiR isn’t against the grain, it goes with it.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High Value Proposi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GB" dirty="0" smtClean="0"/>
              <a:t>Go-to Market </a:t>
            </a:r>
            <a:r>
              <a:rPr dirty="0" smtClean="0"/>
              <a:t>Proposition</a:t>
            </a:r>
            <a:endParaRPr dirty="0"/>
          </a:p>
        </p:txBody>
      </p:sp>
      <p:sp>
        <p:nvSpPr>
          <p:cNvPr id="138" name="This tech is patentabl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 smtClean="0"/>
              <a:t>Alpha Version</a:t>
            </a:r>
          </a:p>
          <a:p>
            <a:r>
              <a:rPr lang="en-GB" dirty="0" smtClean="0"/>
              <a:t>Beta</a:t>
            </a:r>
          </a:p>
          <a:p>
            <a:r>
              <a:rPr lang="en-GB" smtClean="0"/>
              <a:t>Market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Market Roadma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 smtClean="0"/>
              <a:t>Commercial </a:t>
            </a:r>
            <a:r>
              <a:rPr dirty="0" smtClean="0"/>
              <a:t>Roadmap</a:t>
            </a:r>
            <a:endParaRPr dirty="0"/>
          </a:p>
        </p:txBody>
      </p:sp>
      <p:sp>
        <p:nvSpPr>
          <p:cNvPr id="141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 smtClean="0"/>
              <a:t>Cap data limits so users pay to see more</a:t>
            </a:r>
          </a:p>
          <a:p>
            <a:r>
              <a:rPr lang="en-GB" dirty="0" smtClean="0"/>
              <a:t>“Info Pack” DLCs can be purchased </a:t>
            </a:r>
          </a:p>
          <a:p>
            <a:r>
              <a:rPr lang="en-GB" dirty="0" smtClean="0"/>
              <a:t>Social Media </a:t>
            </a:r>
            <a:endParaRPr lang="en-GB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200</Words>
  <Application>Microsoft Macintosh PowerPoint</Application>
  <PresentationFormat>Custom</PresentationFormat>
  <Paragraphs>26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Helvetica Neue</vt:lpstr>
      <vt:lpstr>Helvetica Neue Light</vt:lpstr>
      <vt:lpstr>Helvetica Neue Medium</vt:lpstr>
      <vt:lpstr>Black</vt:lpstr>
      <vt:lpstr>PowerPoint Presentation</vt:lpstr>
      <vt:lpstr>AR is the future.</vt:lpstr>
      <vt:lpstr>This is where AiR comes in.</vt:lpstr>
      <vt:lpstr>Video her</vt:lpstr>
      <vt:lpstr>What’s next?</vt:lpstr>
      <vt:lpstr>How it works</vt:lpstr>
      <vt:lpstr>Competitors</vt:lpstr>
      <vt:lpstr>Go-to Market Proposition</vt:lpstr>
      <vt:lpstr>Commercial Roadmap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(icon to be..)</dc:title>
  <cp:lastModifiedBy>brendon warwick</cp:lastModifiedBy>
  <cp:revision>3</cp:revision>
  <dcterms:modified xsi:type="dcterms:W3CDTF">2017-09-15T17:31:16Z</dcterms:modified>
</cp:coreProperties>
</file>